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6858000" cy="9144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2901D3-1709-4846-9073-A4F56E62AE50}" v="2" dt="2021-09-26T16:10:22.1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varScale="1">
        <p:scale>
          <a:sx n="50" d="100"/>
          <a:sy n="50" d="100"/>
        </p:scale>
        <p:origin x="2124" y="3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ny crosby" userId="b136504b9b0da804" providerId="LiveId" clId="{F42901D3-1709-4846-9073-A4F56E62AE50}"/>
    <pc:docChg chg="undo custSel modSld">
      <pc:chgData name="danny crosby" userId="b136504b9b0da804" providerId="LiveId" clId="{F42901D3-1709-4846-9073-A4F56E62AE50}" dt="2021-09-26T16:10:22.166" v="672" actId="1076"/>
      <pc:docMkLst>
        <pc:docMk/>
      </pc:docMkLst>
      <pc:sldChg chg="addSp delSp modSp mod">
        <pc:chgData name="danny crosby" userId="b136504b9b0da804" providerId="LiveId" clId="{F42901D3-1709-4846-9073-A4F56E62AE50}" dt="2021-09-26T16:10:22.166" v="672" actId="1076"/>
        <pc:sldMkLst>
          <pc:docMk/>
          <pc:sldMk cId="362136760" sldId="256"/>
        </pc:sldMkLst>
        <pc:spChg chg="mod">
          <ac:chgData name="danny crosby" userId="b136504b9b0da804" providerId="LiveId" clId="{F42901D3-1709-4846-9073-A4F56E62AE50}" dt="2021-09-26T16:07:54.648" v="667" actId="20577"/>
          <ac:spMkLst>
            <pc:docMk/>
            <pc:sldMk cId="362136760" sldId="256"/>
            <ac:spMk id="2" creationId="{1C493C72-6639-42BA-81C2-D9A30E34A753}"/>
          </ac:spMkLst>
        </pc:spChg>
        <pc:spChg chg="mod">
          <ac:chgData name="danny crosby" userId="b136504b9b0da804" providerId="LiveId" clId="{F42901D3-1709-4846-9073-A4F56E62AE50}" dt="2021-09-26T16:00:09.968" v="29" actId="20577"/>
          <ac:spMkLst>
            <pc:docMk/>
            <pc:sldMk cId="362136760" sldId="256"/>
            <ac:spMk id="5" creationId="{00000000-0000-0000-0000-000000000000}"/>
          </ac:spMkLst>
        </pc:spChg>
        <pc:spChg chg="add del mod">
          <ac:chgData name="danny crosby" userId="b136504b9b0da804" providerId="LiveId" clId="{F42901D3-1709-4846-9073-A4F56E62AE50}" dt="2021-09-26T16:01:09.429" v="130" actId="478"/>
          <ac:spMkLst>
            <pc:docMk/>
            <pc:sldMk cId="362136760" sldId="256"/>
            <ac:spMk id="6" creationId="{00000000-0000-0000-0000-000000000000}"/>
          </ac:spMkLst>
        </pc:spChg>
        <pc:spChg chg="mod">
          <ac:chgData name="danny crosby" userId="b136504b9b0da804" providerId="LiveId" clId="{F42901D3-1709-4846-9073-A4F56E62AE50}" dt="2021-09-26T16:02:07.601" v="242" actId="6549"/>
          <ac:spMkLst>
            <pc:docMk/>
            <pc:sldMk cId="362136760" sldId="256"/>
            <ac:spMk id="23" creationId="{00000000-0000-0000-0000-000000000000}"/>
          </ac:spMkLst>
        </pc:spChg>
        <pc:spChg chg="add del">
          <ac:chgData name="danny crosby" userId="b136504b9b0da804" providerId="LiveId" clId="{F42901D3-1709-4846-9073-A4F56E62AE50}" dt="2021-09-26T16:04:01.005" v="265" actId="22"/>
          <ac:spMkLst>
            <pc:docMk/>
            <pc:sldMk cId="362136760" sldId="256"/>
            <ac:spMk id="25" creationId="{408EB209-166B-4B45-9164-5AF77BF4700C}"/>
          </ac:spMkLst>
        </pc:spChg>
        <pc:picChg chg="del mod">
          <ac:chgData name="danny crosby" userId="b136504b9b0da804" providerId="LiveId" clId="{F42901D3-1709-4846-9073-A4F56E62AE50}" dt="2021-09-26T16:08:07.655" v="670" actId="478"/>
          <ac:picMkLst>
            <pc:docMk/>
            <pc:sldMk cId="362136760" sldId="256"/>
            <ac:picMk id="11" creationId="{15CED07D-BC5B-4B3E-8B01-20C722672AC9}"/>
          </ac:picMkLst>
        </pc:picChg>
        <pc:picChg chg="add mod">
          <ac:chgData name="danny crosby" userId="b136504b9b0da804" providerId="LiveId" clId="{F42901D3-1709-4846-9073-A4F56E62AE50}" dt="2021-09-26T16:10:22.166" v="672" actId="1076"/>
          <ac:picMkLst>
            <pc:docMk/>
            <pc:sldMk cId="362136760" sldId="256"/>
            <ac:picMk id="1026" creationId="{0412D31F-7FC6-4564-A7B4-664D6F43C2E5}"/>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7082" y="4409808"/>
            <a:ext cx="5337885" cy="1960033"/>
          </a:xfrm>
        </p:spPr>
        <p:txBody>
          <a:bodyPr anchor="b"/>
          <a:lstStyle>
            <a:lvl1pPr>
              <a:defRPr sz="4000"/>
            </a:lvl1pPr>
          </a:lstStyle>
          <a:p>
            <a:r>
              <a:rPr lang="en-US"/>
              <a:t>Click to edit Master title style</a:t>
            </a:r>
          </a:p>
        </p:txBody>
      </p:sp>
      <p:sp>
        <p:nvSpPr>
          <p:cNvPr id="3" name="Subtitle 2"/>
          <p:cNvSpPr>
            <a:spLocks noGrp="1"/>
          </p:cNvSpPr>
          <p:nvPr>
            <p:ph type="subTitle" idx="1"/>
          </p:nvPr>
        </p:nvSpPr>
        <p:spPr>
          <a:xfrm>
            <a:off x="757082" y="6369840"/>
            <a:ext cx="5337885" cy="114856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DD84014-EFCC-4C17-A01B-64DB855E9E7A}" type="datetimeFigureOut">
              <a:rPr lang="en-GB" smtClean="0"/>
              <a:t>26/09/2021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A7C4A9-6137-42A7-A808-26E9FFB53A1A}"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757082" y="2409815"/>
            <a:ext cx="5342310" cy="540191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D84014-EFCC-4C17-A01B-64DB855E9E7A}" type="datetimeFigureOut">
              <a:rPr lang="en-GB" smtClean="0"/>
              <a:t>26/09/2021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A7C4A9-6137-42A7-A808-26E9FFB53A1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94671" y="900964"/>
            <a:ext cx="1104722" cy="69137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57082" y="900965"/>
            <a:ext cx="4100668" cy="69137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D84014-EFCC-4C17-A01B-64DB855E9E7A}" type="datetimeFigureOut">
              <a:rPr lang="en-GB" smtClean="0"/>
              <a:t>26/09/2021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A7C4A9-6137-42A7-A808-26E9FFB53A1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D84014-EFCC-4C17-A01B-64DB855E9E7A}" type="datetimeFigureOut">
              <a:rPr lang="en-GB" smtClean="0"/>
              <a:t>26/09/2021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A7C4A9-6137-42A7-A808-26E9FFB53A1A}"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7082" y="4411441"/>
            <a:ext cx="5337884" cy="1958400"/>
          </a:xfrm>
        </p:spPr>
        <p:txBody>
          <a:bodyPr anchor="b"/>
          <a:lstStyle>
            <a:lvl1pPr algn="r">
              <a:defRPr sz="3200" b="0" cap="none"/>
            </a:lvl1pPr>
          </a:lstStyle>
          <a:p>
            <a:r>
              <a:rPr lang="en-US"/>
              <a:t>Click to edit Master title style</a:t>
            </a:r>
          </a:p>
        </p:txBody>
      </p:sp>
      <p:sp>
        <p:nvSpPr>
          <p:cNvPr id="3" name="Text Placeholder 2"/>
          <p:cNvSpPr>
            <a:spLocks noGrp="1"/>
          </p:cNvSpPr>
          <p:nvPr>
            <p:ph type="body" idx="1"/>
          </p:nvPr>
        </p:nvSpPr>
        <p:spPr>
          <a:xfrm>
            <a:off x="757082" y="6369841"/>
            <a:ext cx="5337884" cy="11472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D84014-EFCC-4C17-A01B-64DB855E9E7A}" type="datetimeFigureOut">
              <a:rPr lang="en-GB" smtClean="0"/>
              <a:t>26/09/2021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A7C4A9-6137-42A7-A808-26E9FFB53A1A}"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57082" y="900966"/>
            <a:ext cx="5342310" cy="1232633"/>
          </a:xfrm>
        </p:spPr>
        <p:txBody>
          <a:bodyPr/>
          <a:lstStyle/>
          <a:p>
            <a:r>
              <a:rPr lang="en-US"/>
              <a:t>Click to edit Master title style</a:t>
            </a:r>
          </a:p>
        </p:txBody>
      </p:sp>
      <p:sp>
        <p:nvSpPr>
          <p:cNvPr id="3" name="Content Placeholder 2"/>
          <p:cNvSpPr>
            <a:spLocks noGrp="1"/>
          </p:cNvSpPr>
          <p:nvPr>
            <p:ph sz="half" idx="1"/>
          </p:nvPr>
        </p:nvSpPr>
        <p:spPr>
          <a:xfrm>
            <a:off x="757082" y="2412999"/>
            <a:ext cx="2603458" cy="5401735"/>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97461" y="2412999"/>
            <a:ext cx="2601932" cy="5401736"/>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D84014-EFCC-4C17-A01B-64DB855E9E7A}" type="datetimeFigureOut">
              <a:rPr lang="en-GB" smtClean="0"/>
              <a:t>26/09/2021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A7C4A9-6137-42A7-A808-26E9FFB53A1A}"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99671" y="2417236"/>
            <a:ext cx="2360868" cy="768349"/>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57082" y="3185586"/>
            <a:ext cx="2603458" cy="4629148"/>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744050" y="2417236"/>
            <a:ext cx="2356866" cy="768349"/>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97461" y="3185586"/>
            <a:ext cx="2603456" cy="4629148"/>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D84014-EFCC-4C17-A01B-64DB855E9E7A}" type="datetimeFigureOut">
              <a:rPr lang="en-GB" smtClean="0"/>
              <a:t>26/09/2021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A7C4A9-6137-42A7-A808-26E9FFB53A1A}"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DD84014-EFCC-4C17-A01B-64DB855E9E7A}" type="datetimeFigureOut">
              <a:rPr lang="en-GB" smtClean="0"/>
              <a:t>26/09/2021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A7C4A9-6137-42A7-A808-26E9FFB53A1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D84014-EFCC-4C17-A01B-64DB855E9E7A}" type="datetimeFigureOut">
              <a:rPr lang="en-GB" smtClean="0"/>
              <a:t>26/09/2021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A7C4A9-6137-42A7-A808-26E9FFB53A1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7081" y="594783"/>
            <a:ext cx="1995488" cy="1581148"/>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2889491" y="594783"/>
            <a:ext cx="3209902" cy="721995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57081" y="2175933"/>
            <a:ext cx="1995488" cy="56387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D84014-EFCC-4C17-A01B-64DB855E9E7A}" type="datetimeFigureOut">
              <a:rPr lang="en-GB" smtClean="0"/>
              <a:t>26/09/2021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A7C4A9-6137-42A7-A808-26E9FFB53A1A}"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7082" y="1849411"/>
            <a:ext cx="2611040" cy="1484339"/>
          </a:xfrm>
        </p:spPr>
        <p:txBody>
          <a:bodyPr anchor="b">
            <a:normAutofit/>
          </a:bodyPr>
          <a:lstStyle>
            <a:lvl1pPr algn="l">
              <a:defRPr sz="2400" b="0"/>
            </a:lvl1pPr>
          </a:lstStyle>
          <a:p>
            <a:r>
              <a:rPr lang="en-US"/>
              <a:t>Click to edit Master title style</a:t>
            </a:r>
          </a:p>
        </p:txBody>
      </p:sp>
      <p:sp>
        <p:nvSpPr>
          <p:cNvPr id="4" name="Text Placeholder 3"/>
          <p:cNvSpPr>
            <a:spLocks noGrp="1"/>
          </p:cNvSpPr>
          <p:nvPr>
            <p:ph type="body" sz="half" idx="2"/>
          </p:nvPr>
        </p:nvSpPr>
        <p:spPr>
          <a:xfrm>
            <a:off x="757082" y="3333749"/>
            <a:ext cx="2611040" cy="33736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D84014-EFCC-4C17-A01B-64DB855E9E7A}" type="datetimeFigureOut">
              <a:rPr lang="en-GB" smtClean="0"/>
              <a:t>26/09/2021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A7C4A9-6137-42A7-A808-26E9FFB53A1A}" type="slidenum">
              <a:rPr lang="en-GB" smtClean="0"/>
              <a:t>‹#›</a:t>
            </a:fld>
            <a:endParaRPr lang="en-GB"/>
          </a:p>
        </p:txBody>
      </p:sp>
      <p:grpSp>
        <p:nvGrpSpPr>
          <p:cNvPr id="17" name="Group 16"/>
          <p:cNvGrpSpPr/>
          <p:nvPr/>
        </p:nvGrpSpPr>
        <p:grpSpPr>
          <a:xfrm>
            <a:off x="3539071" y="1324101"/>
            <a:ext cx="1385354" cy="2040585"/>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3657600" y="2133600"/>
            <a:ext cx="2571750" cy="4572000"/>
          </a:xfrm>
          <a:prstGeom prst="ellipse">
            <a:avLst/>
          </a:prstGeom>
          <a:ln w="76200">
            <a:solidFill>
              <a:schemeClr val="bg2">
                <a:lumMod val="75000"/>
              </a:schemeClr>
            </a:solidFill>
          </a:ln>
        </p:spPr>
        <p:txBody>
          <a:bodyPr/>
          <a:lstStyle>
            <a:lvl1pPr marL="0" indent="0" algn="ctr">
              <a:buFontTx/>
              <a:buNone/>
              <a:defRPr/>
            </a:lvl1pPr>
          </a:lstStyle>
          <a:p>
            <a:r>
              <a:rPr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7" y="-22"/>
            <a:ext cx="6939260" cy="9144051"/>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757082" y="900966"/>
            <a:ext cx="5343835" cy="123263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757082" y="2409815"/>
            <a:ext cx="5343834" cy="5401916"/>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828008" y="7935748"/>
            <a:ext cx="1600200" cy="486833"/>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FDD84014-EFCC-4C17-A01B-64DB855E9E7A}" type="datetimeFigureOut">
              <a:rPr lang="en-GB" smtClean="0"/>
              <a:t>26/09/2021</a:t>
            </a:fld>
            <a:endParaRPr lang="en-GB"/>
          </a:p>
        </p:txBody>
      </p:sp>
      <p:sp>
        <p:nvSpPr>
          <p:cNvPr id="5" name="Footer Placeholder 4"/>
          <p:cNvSpPr>
            <a:spLocks noGrp="1"/>
          </p:cNvSpPr>
          <p:nvPr>
            <p:ph type="ftr" sz="quarter" idx="3"/>
          </p:nvPr>
        </p:nvSpPr>
        <p:spPr>
          <a:xfrm>
            <a:off x="885709" y="7935748"/>
            <a:ext cx="3942299" cy="486833"/>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GB"/>
          </a:p>
        </p:txBody>
      </p:sp>
      <p:sp>
        <p:nvSpPr>
          <p:cNvPr id="6" name="Slide Number Placeholder 5"/>
          <p:cNvSpPr>
            <a:spLocks noGrp="1"/>
          </p:cNvSpPr>
          <p:nvPr>
            <p:ph type="sldNum" sz="quarter" idx="4"/>
          </p:nvPr>
        </p:nvSpPr>
        <p:spPr>
          <a:xfrm>
            <a:off x="429494" y="7935748"/>
            <a:ext cx="456215" cy="486833"/>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A3A7C4A9-6137-42A7-A808-26E9FFB53A1A}"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bg2">
                <a:tint val="100000"/>
                <a:shade val="100000"/>
                <a:hueMod val="100000"/>
                <a:satMod val="106000"/>
                <a:lumMod val="100000"/>
              </a:schemeClr>
            </a:gs>
            <a:gs pos="100000">
              <a:schemeClr val="bg2">
                <a:tint val="90000"/>
                <a:shade val="68000"/>
                <a:hueMod val="100000"/>
                <a:satMod val="114000"/>
                <a:lumMod val="74000"/>
              </a:schemeClr>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538428" y="107504"/>
            <a:ext cx="5906425" cy="954107"/>
          </a:xfrm>
          <a:prstGeom prst="rect">
            <a:avLst/>
          </a:prstGeom>
          <a:noFill/>
        </p:spPr>
        <p:txBody>
          <a:bodyPr wrap="none" rtlCol="0">
            <a:spAutoFit/>
          </a:bodyPr>
          <a:lstStyle/>
          <a:p>
            <a:r>
              <a:rPr lang="en-GB" sz="2800" dirty="0">
                <a:latin typeface="Franklin Gothic Demi" panose="020B0703020102020204" pitchFamily="34" charset="0"/>
              </a:rPr>
              <a:t>Queens Road Unitarian Free Church,</a:t>
            </a:r>
          </a:p>
          <a:p>
            <a:pPr algn="ctr"/>
            <a:r>
              <a:rPr lang="en-GB" sz="2800" dirty="0">
                <a:latin typeface="Franklin Gothic Demi" panose="020B0703020102020204" pitchFamily="34" charset="0"/>
              </a:rPr>
              <a:t>URMSTON M41 9HA</a:t>
            </a:r>
          </a:p>
        </p:txBody>
      </p:sp>
      <p:sp>
        <p:nvSpPr>
          <p:cNvPr id="5" name="TextBox 4"/>
          <p:cNvSpPr txBox="1"/>
          <p:nvPr/>
        </p:nvSpPr>
        <p:spPr>
          <a:xfrm>
            <a:off x="927606" y="1043608"/>
            <a:ext cx="5045805" cy="523220"/>
          </a:xfrm>
          <a:prstGeom prst="rect">
            <a:avLst/>
          </a:prstGeom>
          <a:noFill/>
        </p:spPr>
        <p:txBody>
          <a:bodyPr wrap="none" rtlCol="0">
            <a:spAutoFit/>
          </a:bodyPr>
          <a:lstStyle/>
          <a:p>
            <a:pPr algn="ctr"/>
            <a:r>
              <a:rPr lang="en-GB" sz="2800" dirty="0">
                <a:solidFill>
                  <a:srgbClr val="C00000"/>
                </a:solidFill>
                <a:latin typeface="Franklin Gothic Demi" panose="020B0703020102020204" pitchFamily="34" charset="0"/>
              </a:rPr>
              <a:t>Wednesday 13</a:t>
            </a:r>
            <a:r>
              <a:rPr lang="en-GB" sz="2800" baseline="30000" dirty="0">
                <a:solidFill>
                  <a:srgbClr val="C00000"/>
                </a:solidFill>
                <a:latin typeface="Franklin Gothic Demi" panose="020B0703020102020204" pitchFamily="34" charset="0"/>
              </a:rPr>
              <a:t>th</a:t>
            </a:r>
            <a:r>
              <a:rPr lang="en-GB" sz="2800" dirty="0">
                <a:solidFill>
                  <a:srgbClr val="C00000"/>
                </a:solidFill>
                <a:latin typeface="Franklin Gothic Demi" panose="020B0703020102020204" pitchFamily="34" charset="0"/>
              </a:rPr>
              <a:t> October 11am</a:t>
            </a:r>
          </a:p>
        </p:txBody>
      </p:sp>
      <p:sp>
        <p:nvSpPr>
          <p:cNvPr id="6" name="TextBox 5"/>
          <p:cNvSpPr txBox="1"/>
          <p:nvPr/>
        </p:nvSpPr>
        <p:spPr>
          <a:xfrm>
            <a:off x="351731" y="1619672"/>
            <a:ext cx="6194324" cy="707886"/>
          </a:xfrm>
          <a:prstGeom prst="rect">
            <a:avLst/>
          </a:prstGeom>
          <a:noFill/>
        </p:spPr>
        <p:txBody>
          <a:bodyPr wrap="none" rtlCol="0">
            <a:spAutoFit/>
          </a:bodyPr>
          <a:lstStyle/>
          <a:p>
            <a:r>
              <a:rPr lang="en-GB" dirty="0"/>
              <a:t>“</a:t>
            </a:r>
            <a:r>
              <a:rPr lang="en-GB" sz="2000" b="1" dirty="0"/>
              <a:t>OUR COMMON SEARCH FOR MEANING” –</a:t>
            </a:r>
          </a:p>
          <a:p>
            <a:pPr algn="ctr"/>
            <a:r>
              <a:rPr lang="en-GB" sz="2000" b="1" dirty="0"/>
              <a:t> “Liberty &amp; Responsibility” </a:t>
            </a:r>
          </a:p>
        </p:txBody>
      </p:sp>
      <p:sp>
        <p:nvSpPr>
          <p:cNvPr id="7" name="Rectangle 6"/>
          <p:cNvSpPr/>
          <p:nvPr/>
        </p:nvSpPr>
        <p:spPr>
          <a:xfrm>
            <a:off x="4579987" y="2471574"/>
            <a:ext cx="2090001" cy="5942984"/>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GB" b="1" dirty="0">
              <a:solidFill>
                <a:prstClr val="white"/>
              </a:solidFill>
            </a:endParaRPr>
          </a:p>
        </p:txBody>
      </p:sp>
      <p:sp>
        <p:nvSpPr>
          <p:cNvPr id="8" name="TextBox 7"/>
          <p:cNvSpPr txBox="1"/>
          <p:nvPr/>
        </p:nvSpPr>
        <p:spPr>
          <a:xfrm>
            <a:off x="4613074" y="2627784"/>
            <a:ext cx="2024850" cy="584775"/>
          </a:xfrm>
          <a:prstGeom prst="rect">
            <a:avLst/>
          </a:prstGeom>
          <a:noFill/>
        </p:spPr>
        <p:txBody>
          <a:bodyPr wrap="none" rtlCol="0">
            <a:spAutoFit/>
          </a:bodyPr>
          <a:lstStyle/>
          <a:p>
            <a:pPr lvl="0" algn="ctr"/>
            <a:r>
              <a:rPr lang="en-GB" sz="1600" dirty="0">
                <a:solidFill>
                  <a:prstClr val="white"/>
                </a:solidFill>
              </a:rPr>
              <a:t>A warm and open</a:t>
            </a:r>
          </a:p>
          <a:p>
            <a:pPr lvl="0"/>
            <a:r>
              <a:rPr lang="en-GB" sz="1600" dirty="0">
                <a:solidFill>
                  <a:prstClr val="white"/>
                </a:solidFill>
              </a:rPr>
              <a:t> welcome</a:t>
            </a:r>
          </a:p>
        </p:txBody>
      </p:sp>
      <p:sp>
        <p:nvSpPr>
          <p:cNvPr id="9" name="TextBox 8"/>
          <p:cNvSpPr txBox="1"/>
          <p:nvPr/>
        </p:nvSpPr>
        <p:spPr>
          <a:xfrm>
            <a:off x="4543861" y="3569695"/>
            <a:ext cx="2157963" cy="1077218"/>
          </a:xfrm>
          <a:prstGeom prst="rect">
            <a:avLst/>
          </a:prstGeom>
          <a:noFill/>
        </p:spPr>
        <p:txBody>
          <a:bodyPr wrap="none" rtlCol="0">
            <a:spAutoFit/>
          </a:bodyPr>
          <a:lstStyle/>
          <a:p>
            <a:r>
              <a:rPr lang="en-GB" sz="1600" dirty="0">
                <a:solidFill>
                  <a:schemeClr val="bg1"/>
                </a:solidFill>
              </a:rPr>
              <a:t>Searching together</a:t>
            </a:r>
          </a:p>
          <a:p>
            <a:pPr algn="ctr"/>
            <a:r>
              <a:rPr lang="en-GB" sz="1600" dirty="0">
                <a:solidFill>
                  <a:schemeClr val="bg1"/>
                </a:solidFill>
              </a:rPr>
              <a:t> in an inclusive </a:t>
            </a:r>
          </a:p>
          <a:p>
            <a:pPr algn="ctr"/>
            <a:r>
              <a:rPr lang="en-GB" sz="1600" dirty="0">
                <a:solidFill>
                  <a:schemeClr val="bg1"/>
                </a:solidFill>
              </a:rPr>
              <a:t> and supportive </a:t>
            </a:r>
          </a:p>
          <a:p>
            <a:pPr algn="ctr"/>
            <a:r>
              <a:rPr lang="en-GB" sz="1600" dirty="0">
                <a:solidFill>
                  <a:schemeClr val="bg1"/>
                </a:solidFill>
              </a:rPr>
              <a:t> environment</a:t>
            </a:r>
          </a:p>
        </p:txBody>
      </p:sp>
      <p:sp>
        <p:nvSpPr>
          <p:cNvPr id="12" name="TextBox 11"/>
          <p:cNvSpPr txBox="1"/>
          <p:nvPr/>
        </p:nvSpPr>
        <p:spPr>
          <a:xfrm>
            <a:off x="4581128" y="5004049"/>
            <a:ext cx="2104555" cy="1077218"/>
          </a:xfrm>
          <a:prstGeom prst="rect">
            <a:avLst/>
          </a:prstGeom>
          <a:noFill/>
        </p:spPr>
        <p:txBody>
          <a:bodyPr wrap="square" rtlCol="0">
            <a:spAutoFit/>
          </a:bodyPr>
          <a:lstStyle/>
          <a:p>
            <a:pPr algn="ctr"/>
            <a:r>
              <a:rPr lang="en-GB" sz="1600" dirty="0">
                <a:solidFill>
                  <a:schemeClr val="bg1"/>
                </a:solidFill>
              </a:rPr>
              <a:t>An opportunity to</a:t>
            </a:r>
          </a:p>
          <a:p>
            <a:pPr algn="ctr"/>
            <a:r>
              <a:rPr lang="en-GB" sz="1600" dirty="0">
                <a:solidFill>
                  <a:schemeClr val="bg1"/>
                </a:solidFill>
              </a:rPr>
              <a:t>experience </a:t>
            </a:r>
          </a:p>
          <a:p>
            <a:pPr algn="ctr"/>
            <a:r>
              <a:rPr lang="en-GB" sz="1600" dirty="0">
                <a:solidFill>
                  <a:schemeClr val="bg1"/>
                </a:solidFill>
              </a:rPr>
              <a:t>spiritual intimacy </a:t>
            </a:r>
          </a:p>
          <a:p>
            <a:pPr algn="ctr"/>
            <a:r>
              <a:rPr lang="en-GB" sz="1600" dirty="0">
                <a:solidFill>
                  <a:schemeClr val="bg1"/>
                </a:solidFill>
              </a:rPr>
              <a:t>in community</a:t>
            </a:r>
          </a:p>
        </p:txBody>
      </p:sp>
      <p:sp>
        <p:nvSpPr>
          <p:cNvPr id="14" name="TextBox 13"/>
          <p:cNvSpPr txBox="1"/>
          <p:nvPr/>
        </p:nvSpPr>
        <p:spPr>
          <a:xfrm>
            <a:off x="4980637" y="6438402"/>
            <a:ext cx="1399550" cy="584775"/>
          </a:xfrm>
          <a:prstGeom prst="rect">
            <a:avLst/>
          </a:prstGeom>
          <a:noFill/>
        </p:spPr>
        <p:txBody>
          <a:bodyPr wrap="none" rtlCol="0">
            <a:spAutoFit/>
          </a:bodyPr>
          <a:lstStyle/>
          <a:p>
            <a:r>
              <a:rPr lang="en-GB" sz="1600" dirty="0">
                <a:solidFill>
                  <a:schemeClr val="bg1"/>
                </a:solidFill>
              </a:rPr>
              <a:t>Feeding our</a:t>
            </a:r>
          </a:p>
          <a:p>
            <a:pPr algn="ctr"/>
            <a:r>
              <a:rPr lang="en-GB" sz="1600" dirty="0">
                <a:solidFill>
                  <a:schemeClr val="bg1"/>
                </a:solidFill>
              </a:rPr>
              <a:t>own souls</a:t>
            </a:r>
          </a:p>
        </p:txBody>
      </p:sp>
      <p:sp>
        <p:nvSpPr>
          <p:cNvPr id="15" name="TextBox 14"/>
          <p:cNvSpPr txBox="1"/>
          <p:nvPr/>
        </p:nvSpPr>
        <p:spPr>
          <a:xfrm>
            <a:off x="4724003" y="7380312"/>
            <a:ext cx="1904944" cy="830997"/>
          </a:xfrm>
          <a:prstGeom prst="rect">
            <a:avLst/>
          </a:prstGeom>
          <a:noFill/>
        </p:spPr>
        <p:txBody>
          <a:bodyPr wrap="square" rtlCol="0">
            <a:spAutoFit/>
          </a:bodyPr>
          <a:lstStyle/>
          <a:p>
            <a:pPr algn="ctr"/>
            <a:r>
              <a:rPr lang="en-GB" sz="1600" dirty="0">
                <a:solidFill>
                  <a:schemeClr val="bg1"/>
                </a:solidFill>
              </a:rPr>
              <a:t>Impacting positively on our world</a:t>
            </a:r>
          </a:p>
        </p:txBody>
      </p:sp>
      <p:sp>
        <p:nvSpPr>
          <p:cNvPr id="17" name="TextBox 16"/>
          <p:cNvSpPr txBox="1"/>
          <p:nvPr/>
        </p:nvSpPr>
        <p:spPr>
          <a:xfrm>
            <a:off x="157705" y="4367392"/>
            <a:ext cx="4223831" cy="1938992"/>
          </a:xfrm>
          <a:prstGeom prst="rect">
            <a:avLst/>
          </a:prstGeom>
          <a:noFill/>
        </p:spPr>
        <p:txBody>
          <a:bodyPr wrap="square" rtlCol="0">
            <a:spAutoFit/>
          </a:bodyPr>
          <a:lstStyle/>
          <a:p>
            <a:r>
              <a:rPr lang="en-GB" sz="1200" b="1" dirty="0"/>
              <a:t>Queens Road Unitarian Free Church Urmston M41 9HA </a:t>
            </a:r>
            <a:r>
              <a:rPr lang="en-GB" sz="1200" dirty="0"/>
              <a:t>invites you to explore the many questions of life, in an open and supportive environment.  To seek and develop meaning in our lives, to enrich our own experiences and therefore impact on the lives of others in positive ways.  Exploring ideas from a variety of traditions, sharing our personal experiences, encouraging deep listening and compassionate discussion. </a:t>
            </a:r>
          </a:p>
          <a:p>
            <a:endParaRPr lang="en-GB" sz="1200" dirty="0"/>
          </a:p>
        </p:txBody>
      </p:sp>
      <p:pic>
        <p:nvPicPr>
          <p:cNvPr id="1029" name="Picture 5" descr="https://www.unitarian.org.uk/sites/default/files/documents/files/Images/Chalice_Logo/AhorzGre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9357" y="8432144"/>
            <a:ext cx="1311727" cy="693946"/>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71328" y="8460432"/>
            <a:ext cx="5280613" cy="338554"/>
          </a:xfrm>
          <a:prstGeom prst="rect">
            <a:avLst/>
          </a:prstGeom>
          <a:noFill/>
        </p:spPr>
        <p:txBody>
          <a:bodyPr wrap="none" rtlCol="0">
            <a:spAutoFit/>
          </a:bodyPr>
          <a:lstStyle/>
          <a:p>
            <a:r>
              <a:rPr lang="en-GB" sz="1600" dirty="0"/>
              <a:t>https://unitariansmda.org.uk/urmston-unitarians</a:t>
            </a:r>
          </a:p>
        </p:txBody>
      </p:sp>
      <p:sp>
        <p:nvSpPr>
          <p:cNvPr id="20" name="TextBox 19"/>
          <p:cNvSpPr txBox="1"/>
          <p:nvPr/>
        </p:nvSpPr>
        <p:spPr>
          <a:xfrm>
            <a:off x="5240248" y="3122548"/>
            <a:ext cx="838691" cy="369332"/>
          </a:xfrm>
          <a:prstGeom prst="rect">
            <a:avLst/>
          </a:prstGeom>
          <a:noFill/>
        </p:spPr>
        <p:txBody>
          <a:bodyPr wrap="none" rtlCol="0">
            <a:spAutoFit/>
          </a:bodyPr>
          <a:lstStyle/>
          <a:p>
            <a:pPr algn="ctr"/>
            <a:r>
              <a:rPr lang="en-GB" b="1" dirty="0">
                <a:solidFill>
                  <a:schemeClr val="bg1"/>
                </a:solidFill>
              </a:rPr>
              <a:t>____</a:t>
            </a:r>
          </a:p>
        </p:txBody>
      </p:sp>
      <p:sp>
        <p:nvSpPr>
          <p:cNvPr id="21" name="Rectangle 20"/>
          <p:cNvSpPr/>
          <p:nvPr/>
        </p:nvSpPr>
        <p:spPr>
          <a:xfrm>
            <a:off x="5240248" y="5940152"/>
            <a:ext cx="838691" cy="369332"/>
          </a:xfrm>
          <a:prstGeom prst="rect">
            <a:avLst/>
          </a:prstGeom>
        </p:spPr>
        <p:txBody>
          <a:bodyPr wrap="none">
            <a:spAutoFit/>
          </a:bodyPr>
          <a:lstStyle/>
          <a:p>
            <a:pPr lvl="0" algn="ctr"/>
            <a:r>
              <a:rPr lang="en-GB" b="1" dirty="0">
                <a:solidFill>
                  <a:prstClr val="white"/>
                </a:solidFill>
              </a:rPr>
              <a:t>____</a:t>
            </a:r>
          </a:p>
        </p:txBody>
      </p:sp>
      <p:sp>
        <p:nvSpPr>
          <p:cNvPr id="22" name="Rectangle 21"/>
          <p:cNvSpPr/>
          <p:nvPr/>
        </p:nvSpPr>
        <p:spPr>
          <a:xfrm>
            <a:off x="5240248" y="4562708"/>
            <a:ext cx="838691" cy="369332"/>
          </a:xfrm>
          <a:prstGeom prst="rect">
            <a:avLst/>
          </a:prstGeom>
        </p:spPr>
        <p:txBody>
          <a:bodyPr wrap="none">
            <a:spAutoFit/>
          </a:bodyPr>
          <a:lstStyle/>
          <a:p>
            <a:pPr lvl="0" algn="ctr"/>
            <a:r>
              <a:rPr lang="en-GB" b="1" dirty="0">
                <a:solidFill>
                  <a:prstClr val="white"/>
                </a:solidFill>
              </a:rPr>
              <a:t>____</a:t>
            </a:r>
          </a:p>
        </p:txBody>
      </p:sp>
      <p:sp>
        <p:nvSpPr>
          <p:cNvPr id="28" name="Rectangle 27"/>
          <p:cNvSpPr/>
          <p:nvPr/>
        </p:nvSpPr>
        <p:spPr>
          <a:xfrm>
            <a:off x="5240248" y="6938972"/>
            <a:ext cx="838691" cy="369332"/>
          </a:xfrm>
          <a:prstGeom prst="rect">
            <a:avLst/>
          </a:prstGeom>
        </p:spPr>
        <p:txBody>
          <a:bodyPr wrap="none">
            <a:spAutoFit/>
          </a:bodyPr>
          <a:lstStyle/>
          <a:p>
            <a:pPr lvl="0" algn="ctr"/>
            <a:r>
              <a:rPr lang="en-GB" b="1" dirty="0">
                <a:solidFill>
                  <a:prstClr val="white"/>
                </a:solidFill>
              </a:rPr>
              <a:t>____</a:t>
            </a:r>
          </a:p>
        </p:txBody>
      </p:sp>
      <p:sp>
        <p:nvSpPr>
          <p:cNvPr id="23" name="TextBox 22"/>
          <p:cNvSpPr txBox="1"/>
          <p:nvPr/>
        </p:nvSpPr>
        <p:spPr>
          <a:xfrm>
            <a:off x="476672" y="6084168"/>
            <a:ext cx="4017446" cy="523220"/>
          </a:xfrm>
          <a:prstGeom prst="rect">
            <a:avLst/>
          </a:prstGeom>
          <a:noFill/>
        </p:spPr>
        <p:txBody>
          <a:bodyPr wrap="none" rtlCol="0">
            <a:spAutoFit/>
          </a:bodyPr>
          <a:lstStyle/>
          <a:p>
            <a:pPr lvl="0"/>
            <a:r>
              <a:rPr lang="en-GB" sz="1400" b="1" i="1" dirty="0">
                <a:solidFill>
                  <a:prstClr val="black"/>
                </a:solidFill>
              </a:rPr>
              <a:t>We meet usually on the second </a:t>
            </a:r>
          </a:p>
          <a:p>
            <a:pPr lvl="0"/>
            <a:r>
              <a:rPr lang="en-GB" sz="1400" b="1" i="1" dirty="0">
                <a:solidFill>
                  <a:prstClr val="black"/>
                </a:solidFill>
              </a:rPr>
              <a:t>Wednesday of  every month at 11 am.</a:t>
            </a:r>
          </a:p>
        </p:txBody>
      </p:sp>
      <p:sp>
        <p:nvSpPr>
          <p:cNvPr id="24" name="TextBox 23"/>
          <p:cNvSpPr txBox="1"/>
          <p:nvPr/>
        </p:nvSpPr>
        <p:spPr>
          <a:xfrm>
            <a:off x="1394602" y="8676456"/>
            <a:ext cx="2312684" cy="369332"/>
          </a:xfrm>
          <a:prstGeom prst="rect">
            <a:avLst/>
          </a:prstGeom>
          <a:noFill/>
        </p:spPr>
        <p:txBody>
          <a:bodyPr wrap="none" rtlCol="0">
            <a:spAutoFit/>
          </a:bodyPr>
          <a:lstStyle/>
          <a:p>
            <a:r>
              <a:rPr lang="en-GB" dirty="0"/>
              <a:t>Tel: 07908894049</a:t>
            </a:r>
          </a:p>
        </p:txBody>
      </p:sp>
      <p:sp>
        <p:nvSpPr>
          <p:cNvPr id="2" name="Rectangle 1">
            <a:extLst>
              <a:ext uri="{FF2B5EF4-FFF2-40B4-BE49-F238E27FC236}">
                <a16:creationId xmlns:a16="http://schemas.microsoft.com/office/drawing/2014/main" id="{1C493C72-6639-42BA-81C2-D9A30E34A753}"/>
              </a:ext>
            </a:extLst>
          </p:cNvPr>
          <p:cNvSpPr/>
          <p:nvPr/>
        </p:nvSpPr>
        <p:spPr>
          <a:xfrm>
            <a:off x="336036" y="2224773"/>
            <a:ext cx="4045500" cy="2032801"/>
          </a:xfrm>
          <a:prstGeom prst="rect">
            <a:avLst/>
          </a:prstGeom>
        </p:spPr>
        <p:txBody>
          <a:bodyPr wrap="square">
            <a:spAutoFit/>
          </a:bodyPr>
          <a:lstStyle/>
          <a:p>
            <a:pPr>
              <a:lnSpc>
                <a:spcPct val="115000"/>
              </a:lnSpc>
              <a:spcBef>
                <a:spcPts val="900"/>
              </a:spcBef>
              <a:spcAft>
                <a:spcPts val="0"/>
              </a:spcAft>
            </a:pPr>
            <a:r>
              <a:rPr lang="en-US" sz="1400" dirty="0"/>
              <a:t> Can there be liberty without responsibility? </a:t>
            </a:r>
          </a:p>
          <a:p>
            <a:pPr>
              <a:lnSpc>
                <a:spcPct val="115000"/>
              </a:lnSpc>
              <a:spcBef>
                <a:spcPts val="900"/>
              </a:spcBef>
              <a:spcAft>
                <a:spcPts val="0"/>
              </a:spcAft>
            </a:pPr>
            <a:r>
              <a:rPr lang="en-US" sz="1400" dirty="0"/>
              <a:t>If we insist purely on our rights without acknowledging our responsibility, is </a:t>
            </a:r>
            <a:r>
              <a:rPr lang="en-US" sz="1400" dirty="0" err="1"/>
              <a:t>theis</a:t>
            </a:r>
            <a:r>
              <a:rPr lang="en-US" sz="1400" dirty="0"/>
              <a:t> truly freedom or is it in actual fact adolescence? </a:t>
            </a:r>
          </a:p>
          <a:p>
            <a:pPr>
              <a:lnSpc>
                <a:spcPct val="115000"/>
              </a:lnSpc>
              <a:spcBef>
                <a:spcPts val="900"/>
              </a:spcBef>
              <a:spcAft>
                <a:spcPts val="0"/>
              </a:spcAft>
            </a:pPr>
            <a:r>
              <a:rPr lang="en-US" sz="1400" dirty="0"/>
              <a:t>Do we have responsibility towards others?</a:t>
            </a:r>
          </a:p>
        </p:txBody>
      </p:sp>
      <p:pic>
        <p:nvPicPr>
          <p:cNvPr id="1026" name="Picture 2" descr="A hero is someone who understands the responsibility that comes with his  freedom | Popular inspirational quotes at EmilysQuotes">
            <a:extLst>
              <a:ext uri="{FF2B5EF4-FFF2-40B4-BE49-F238E27FC236}">
                <a16:creationId xmlns:a16="http://schemas.microsoft.com/office/drawing/2014/main" id="{0412D31F-7FC6-4564-A7B4-664D6F43C2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832" y="6699420"/>
            <a:ext cx="2705100" cy="1685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136760"/>
      </p:ext>
    </p:extLst>
  </p:cSld>
  <p:clrMapOvr>
    <a:masterClrMapping/>
  </p:clrMapOvr>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TM02455596[[fn=Spring]]</Template>
  <TotalTime>44516</TotalTime>
  <Words>201</Words>
  <Application>Microsoft Office PowerPoint</Application>
  <PresentationFormat>On-screen Show (4:3)</PresentationFormat>
  <Paragraphs>30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Courier New</vt:lpstr>
      <vt:lpstr>Franklin Gothic Demi</vt:lpstr>
      <vt:lpstr>Verdana</vt:lpstr>
      <vt:lpstr>Wingdings 2</vt:lpstr>
      <vt:lpstr>Spring</vt:lpstr>
      <vt:lpstr>PowerPoint Presentation</vt:lpstr>
    </vt:vector>
  </TitlesOfParts>
  <Company>The University of Manchester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Carolyn Jones</dc:creator>
  <cp:lastModifiedBy>danny crosby</cp:lastModifiedBy>
  <cp:revision>43</cp:revision>
  <cp:lastPrinted>2019-12-23T16:59:46Z</cp:lastPrinted>
  <dcterms:created xsi:type="dcterms:W3CDTF">2019-04-14T13:54:51Z</dcterms:created>
  <dcterms:modified xsi:type="dcterms:W3CDTF">2021-09-26T16:10:34Z</dcterms:modified>
</cp:coreProperties>
</file>